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3640e9e3dd524c06"/>
    <p:sldMasterId id="2147483657" r:id="R567d464ec92b4d57"/>
  </p:sldMasterIdLst>
  <p:sldIdLst>
    <p:sldId id="287" r:id="Ree1ec8552ed04e3f"/>
    <p:sldId id="288" r:id="R35370899d3ee4b25"/>
    <p:sldId id="289" r:id="R4ead8895f0de45dc"/>
    <p:sldId id="290" r:id="Rf07fea8d8bed4c10"/>
    <p:sldId id="291" r:id="R17ba5128044a46a8"/>
    <p:sldId id="292" r:id="R614b343801854ae9"/>
    <p:sldId id="293" r:id="R96948bf871b24b32"/>
    <p:sldId id="294" r:id="R70d8e74ecdd8477d"/>
    <p:sldId id="295" r:id="R5eba7daa81604403"/>
    <p:sldId id="296" r:id="R756f0b471aec4a97"/>
    <p:sldId id="297" r:id="R53a709f09cfc40dd"/>
    <p:sldId id="298" r:id="R75842b4c763a412d"/>
    <p:sldId id="299" r:id="Re70f5a32b49d4d1e"/>
    <p:sldId id="300" r:id="Rc724543b1b144cd8"/>
    <p:sldId id="301" r:id="R8d0d846373d245d4"/>
    <p:sldId id="302" r:id="R87382cd8eb82419d"/>
    <p:sldId id="303" r:id="R42033fe212e64bdb"/>
    <p:sldId id="304" r:id="R1364628922494a04"/>
    <p:sldId id="305" r:id="R4ed207e4e1394a9e"/>
    <p:sldId id="306" r:id="R9b32e686285648b7"/>
    <p:sldId id="307" r:id="Ree579bcc013e4352"/>
    <p:sldId id="308" r:id="Rc6a8f0dbe1b44b7e"/>
    <p:sldId id="309" r:id="R6276ce335d0d4e44"/>
    <p:sldId id="310" r:id="Rb1b870fb86f8415d"/>
    <p:sldId id="311" r:id="R7b8c4fd1e9814a4a"/>
    <p:sldId id="312" r:id="R24d4fc382b2349f5"/>
    <p:sldId id="313" r:id="Reaa8511dd0ab4210"/>
    <p:sldId id="314" r:id="R8f643625e20645f4"/>
    <p:sldId id="315" r:id="R2d859750319d4c6e"/>
    <p:sldId id="316" r:id="R2f8af018ee4045d7"/>
    <p:sldId id="317" r:id="R54370bb82d2f4d96"/>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35370899d3ee4b25" Type="http://schemas.openxmlformats.org/officeDocument/2006/relationships/slide" Target="/ppt/slides/slide21.xml"/><Relationship Id="Rc724543b1b144cd8" Type="http://schemas.openxmlformats.org/officeDocument/2006/relationships/slide" Target="/ppt/slides/slide2d.xml"/><Relationship Id="R87382cd8eb82419d" Type="http://schemas.openxmlformats.org/officeDocument/2006/relationships/slide" Target="/ppt/slides/slide2f.xml"/><Relationship Id="Ree1ec8552ed04e3f" Type="http://schemas.openxmlformats.org/officeDocument/2006/relationships/slide" Target="/ppt/slides/slide20.xml"/><Relationship Id="R7b8c4fd1e9814a4a" Type="http://schemas.openxmlformats.org/officeDocument/2006/relationships/slide" Target="/ppt/slides/slide38.xml"/><Relationship Id="Reaa8511dd0ab4210" Type="http://schemas.openxmlformats.org/officeDocument/2006/relationships/slide" Target="/ppt/slides/slide3a.xml"/><Relationship Id="R3640e9e3dd524c06" Type="http://schemas.openxmlformats.org/officeDocument/2006/relationships/slideMaster" Target="/ppt/slideMasters/slideMaster2.xml"/><Relationship Id="rId7" Type="http://schemas.openxmlformats.org/officeDocument/2006/relationships/customXml" Target="../customXml/item2.xml"/><Relationship Id="R42033fe212e64bdb" Type="http://schemas.openxmlformats.org/officeDocument/2006/relationships/slide" Target="/ppt/slides/slide30.xml"/><Relationship Id="R24d4fc382b2349f5" Type="http://schemas.openxmlformats.org/officeDocument/2006/relationships/slide" Target="/ppt/slides/slide39.xml"/><Relationship Id="rId1" Type="http://schemas.openxmlformats.org/officeDocument/2006/relationships/slideMaster" Target="slideMasters/slideMaster1.xml"/><Relationship Id="R567d464ec92b4d57" Type="http://schemas.openxmlformats.org/officeDocument/2006/relationships/slideMaster" Target="/ppt/slideMasters/slideMaster3.xml"/><Relationship Id="R2f8af018ee4045d7" Type="http://schemas.openxmlformats.org/officeDocument/2006/relationships/slide" Target="/ppt/slides/slide3d.xml"/><Relationship Id="rId6" Type="http://schemas.openxmlformats.org/officeDocument/2006/relationships/customXml" Target="../customXml/item1.xml"/><Relationship Id="rId5" Type="http://schemas.openxmlformats.org/officeDocument/2006/relationships/theme" Target="theme/theme1.xml"/><Relationship Id="Rfdca3575501142ec" Type="http://schemas.openxmlformats.org/officeDocument/2006/relationships/tableStyles" Target="/ppt/tableStyles.xml"/><Relationship Id="Rf07fea8d8bed4c10" Type="http://schemas.openxmlformats.org/officeDocument/2006/relationships/slide" Target="/ppt/slides/slide23.xml"/><Relationship Id="R17ba5128044a46a8" Type="http://schemas.openxmlformats.org/officeDocument/2006/relationships/slide" Target="/ppt/slides/slide24.xml"/><Relationship Id="R756f0b471aec4a97" Type="http://schemas.openxmlformats.org/officeDocument/2006/relationships/slide" Target="/ppt/slides/slide29.xml"/><Relationship Id="R53a709f09cfc40dd" Type="http://schemas.openxmlformats.org/officeDocument/2006/relationships/slide" Target="/ppt/slides/slide2a.xml"/><Relationship Id="Ree579bcc013e4352" Type="http://schemas.openxmlformats.org/officeDocument/2006/relationships/slide" Target="/ppt/slides/slide34.xml"/><Relationship Id="R6276ce335d0d4e44" Type="http://schemas.openxmlformats.org/officeDocument/2006/relationships/slide" Target="/ppt/slides/slide36.xml"/><Relationship Id="Rb1b870fb86f8415d" Type="http://schemas.openxmlformats.org/officeDocument/2006/relationships/slide" Target="/ppt/slides/slide37.xml"/><Relationship Id="R54370bb82d2f4d96" Type="http://schemas.openxmlformats.org/officeDocument/2006/relationships/slide" Target="/ppt/slides/slide3e.xml"/><Relationship Id="R4ed207e4e1394a9e" Type="http://schemas.openxmlformats.org/officeDocument/2006/relationships/slide" Target="/ppt/slides/slide32.xml"/><Relationship Id="R8f643625e20645f4" Type="http://schemas.openxmlformats.org/officeDocument/2006/relationships/slide" Target="/ppt/slides/slide3b.xml"/><Relationship Id="R2d859750319d4c6e" Type="http://schemas.openxmlformats.org/officeDocument/2006/relationships/slide" Target="/ppt/slides/slide3c.xml"/><Relationship Id="R614b343801854ae9" Type="http://schemas.openxmlformats.org/officeDocument/2006/relationships/slide" Target="/ppt/slides/slide25.xml"/><Relationship Id="R96948bf871b24b32" Type="http://schemas.openxmlformats.org/officeDocument/2006/relationships/slide" Target="/ppt/slides/slide26.xml"/><Relationship Id="R70d8e74ecdd8477d" Type="http://schemas.openxmlformats.org/officeDocument/2006/relationships/slide" Target="/ppt/slides/slide27.xml"/><Relationship Id="R1364628922494a04" Type="http://schemas.openxmlformats.org/officeDocument/2006/relationships/slide" Target="/ppt/slides/slide31.xml"/><Relationship Id="R9b32e686285648b7" Type="http://schemas.openxmlformats.org/officeDocument/2006/relationships/slide" Target="/ppt/slides/slide33.xml"/><Relationship Id="Rc6a8f0dbe1b44b7e" Type="http://schemas.openxmlformats.org/officeDocument/2006/relationships/slide" Target="/ppt/slides/slide35.xml"/><Relationship Id="R5eba7daa81604403" Type="http://schemas.openxmlformats.org/officeDocument/2006/relationships/slide" Target="/ppt/slides/slide28.xml"/><Relationship Id="Re70f5a32b49d4d1e" Type="http://schemas.openxmlformats.org/officeDocument/2006/relationships/slide" Target="/ppt/slides/slide2c.xml"/><Relationship Id="R8d0d846373d245d4" Type="http://schemas.openxmlformats.org/officeDocument/2006/relationships/slide" Target="/ppt/slides/slide2e.xml"/><Relationship Id="rId8" Type="http://schemas.openxmlformats.org/officeDocument/2006/relationships/customXml" Target="../customXml/item3.xml"/><Relationship Id="R4ead8895f0de45dc" Type="http://schemas.openxmlformats.org/officeDocument/2006/relationships/slide" Target="/ppt/slides/slide22.xml"/><Relationship Id="R75842b4c763a412d" Type="http://schemas.openxmlformats.org/officeDocument/2006/relationships/slide" Target="/ppt/slides/slide2b.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c836a00e5be640f9" /><Relationship Type="http://schemas.openxmlformats.org/officeDocument/2006/relationships/image" Target="/ppt/media/image2.bin" Id="Rd3bd6e9589994fcc" /><Relationship Type="http://schemas.openxmlformats.org/officeDocument/2006/relationships/slideMaster" Target="/ppt/slideMasters/slideMaster2.xml" Id="Rdba5803e014143b8" /></Relationships>
</file>

<file path=ppt/slideLayouts/_rels/slideLayout3.xml.rels>&#65279;<?xml version="1.0" encoding="utf-8"?><Relationships xmlns="http://schemas.openxmlformats.org/package/2006/relationships"><Relationship Type="http://schemas.openxmlformats.org/officeDocument/2006/relationships/image" Target="/ppt/media/image3.bin" Id="R087a366b95314a46" /><Relationship Type="http://schemas.openxmlformats.org/officeDocument/2006/relationships/image" Target="/ppt/media/image4.bin" Id="R49f2092507aa4b4a" /><Relationship Type="http://schemas.openxmlformats.org/officeDocument/2006/relationships/slideMaster" Target="/ppt/slideMasters/slideMaster2.xml" Id="R18f30e860dd646b3" /></Relationships>
</file>

<file path=ppt/slideLayouts/_rels/slideLayout4.xml.rels>&#65279;<?xml version="1.0" encoding="utf-8"?><Relationships xmlns="http://schemas.openxmlformats.org/package/2006/relationships"><Relationship Type="http://schemas.openxmlformats.org/officeDocument/2006/relationships/image" Target="/ppt/media/image5.bin" Id="Rb228d3440bc74b3a" /><Relationship Type="http://schemas.openxmlformats.org/officeDocument/2006/relationships/image" Target="/ppt/media/image2.bin" Id="Rdba52dc2a32545aa" /><Relationship Type="http://schemas.openxmlformats.org/officeDocument/2006/relationships/slideMaster" Target="/ppt/slideMasters/slideMaster2.xml" Id="Recc93036b1cd46b3" /></Relationships>
</file>

<file path=ppt/slideLayouts/_rels/slideLayout5.xml.rels>&#65279;<?xml version="1.0" encoding="utf-8"?><Relationships xmlns="http://schemas.openxmlformats.org/package/2006/relationships"><Relationship Type="http://schemas.openxmlformats.org/officeDocument/2006/relationships/image" Target="/ppt/media/image6.bin" Id="R435b1e648d264e66" /><Relationship Type="http://schemas.openxmlformats.org/officeDocument/2006/relationships/image" Target="/ppt/media/image2.bin" Id="R57f6f50d5e7a47ec" /><Relationship Type="http://schemas.openxmlformats.org/officeDocument/2006/relationships/slideMaster" Target="/ppt/slideMasters/slideMaster2.xml" Id="R21577fd06dd543bf" /></Relationships>
</file>

<file path=ppt/slideLayouts/_rels/slideLayout6.xml.rels>&#65279;<?xml version="1.0" encoding="utf-8"?><Relationships xmlns="http://schemas.openxmlformats.org/package/2006/relationships"><Relationship Type="http://schemas.openxmlformats.org/officeDocument/2006/relationships/image" Target="/ppt/media/image7.bin" Id="Rb3dd4ed0c2d64729" /><Relationship Type="http://schemas.openxmlformats.org/officeDocument/2006/relationships/image" Target="/ppt/media/image4.bin" Id="R2e5e2a526b2f4474" /><Relationship Type="http://schemas.openxmlformats.org/officeDocument/2006/relationships/slideMaster" Target="/ppt/slideMasters/slideMaster2.xml" Id="R934a5bdb8a18409e" /></Relationships>
</file>

<file path=ppt/slideLayouts/_rels/slideLayout7.xml.rels>&#65279;<?xml version="1.0" encoding="utf-8"?><Relationships xmlns="http://schemas.openxmlformats.org/package/2006/relationships"><Relationship Type="http://schemas.openxmlformats.org/officeDocument/2006/relationships/image" Target="/ppt/media/image8.bin" Id="R0c58fcdd2e9b4ac3" /><Relationship Type="http://schemas.openxmlformats.org/officeDocument/2006/relationships/image" Target="/ppt/media/image4.bin" Id="R3d272224fefa4ff3" /><Relationship Type="http://schemas.openxmlformats.org/officeDocument/2006/relationships/slideMaster" Target="/ppt/slideMasters/slideMaster2.xml" Id="R0e625ffb2ed84d72" /></Relationships>
</file>

<file path=ppt/slideLayouts/_rels/slideLayout8.xml.rels>&#65279;<?xml version="1.0" encoding="utf-8"?><Relationships xmlns="http://schemas.openxmlformats.org/package/2006/relationships"><Relationship Type="http://schemas.openxmlformats.org/officeDocument/2006/relationships/image" Target="/ppt/media/imagea.bin" Id="R4be4847a4618404a" /><Relationship Type="http://schemas.openxmlformats.org/officeDocument/2006/relationships/image" Target="/ppt/media/imageb.bin" Id="R27df7f993ff74650" /><Relationship Type="http://schemas.openxmlformats.org/officeDocument/2006/relationships/slideMaster" Target="/ppt/slideMasters/slideMaster3.xml" Id="R8ac7cce3af2842fa"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276fe6d210164213"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c4945415dd704958"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356b224d45f4428b"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0851a0a290b64e0f"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1d68826cb8344e90"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7ce28cdfeed54b52"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917dbc11f9a34624"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c836a00e5be640f9">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d3bd6e9589994fcc">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087a366b95314a46">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49f2092507aa4b4a">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b228d3440bc74b3a">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dba52dc2a32545aa">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435b1e648d264e66">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57f6f50d5e7a47ec">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b3dd4ed0c2d64729">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2e5e2a526b2f4474">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0c58fcdd2e9b4ac3">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3d272224fefa4ff3">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4be4847a4618404a">
            <a:extLst>
              <a:ext uri="{96DAC541-7B7A-43D3-8B79-37D633B846F1}">
                <asvg:svgBlip xmlns:asvg="http://schemas.microsoft.com/office/drawing/2016/SVG/main" r:embed="R27df7f993ff74650"/>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d67b8b5c09ff40b3" /><Relationship Type="http://schemas.openxmlformats.org/officeDocument/2006/relationships/slideLayout" Target="/ppt/slideLayouts/slideLayout2.xml" Id="Rb7413ac020584b6e" /><Relationship Type="http://schemas.openxmlformats.org/officeDocument/2006/relationships/slideLayout" Target="/ppt/slideLayouts/slideLayout3.xml" Id="Rc1d77b03f5b14780" /><Relationship Type="http://schemas.openxmlformats.org/officeDocument/2006/relationships/slideLayout" Target="/ppt/slideLayouts/slideLayout4.xml" Id="R5d3c5a5dc8bd4c0d" /><Relationship Type="http://schemas.openxmlformats.org/officeDocument/2006/relationships/slideLayout" Target="/ppt/slideLayouts/slideLayout5.xml" Id="Red289d5c80924f12" /><Relationship Type="http://schemas.openxmlformats.org/officeDocument/2006/relationships/slideLayout" Target="/ppt/slideLayouts/slideLayout6.xml" Id="R26c872cd88fc4239" /><Relationship Type="http://schemas.openxmlformats.org/officeDocument/2006/relationships/slideLayout" Target="/ppt/slideLayouts/slideLayout7.xml" Id="Rfe66699f3b19447f"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6c60e13f378744d2" /><Relationship Type="http://schemas.openxmlformats.org/officeDocument/2006/relationships/slideLayout" Target="/ppt/slideLayouts/slideLayout8.xml" Id="R692564b4226b4835" /><Relationship Type="http://schemas.openxmlformats.org/officeDocument/2006/relationships/slideLayout" Target="/ppt/slideLayouts/slideLayout9.xml" Id="R0abf06ea0d9e4496" /><Relationship Type="http://schemas.openxmlformats.org/officeDocument/2006/relationships/slideLayout" Target="/ppt/slideLayouts/slideLayouta.xml" Id="R36f46ec279f7465f" /><Relationship Type="http://schemas.openxmlformats.org/officeDocument/2006/relationships/slideLayout" Target="/ppt/slideLayouts/slideLayoutb.xml" Id="R78b2d6271a664d5b" /><Relationship Type="http://schemas.openxmlformats.org/officeDocument/2006/relationships/slideLayout" Target="/ppt/slideLayouts/slideLayoutc.xml" Id="Rc1d1637fd4c94363" /><Relationship Type="http://schemas.openxmlformats.org/officeDocument/2006/relationships/slideLayout" Target="/ppt/slideLayouts/slideLayoutd.xml" Id="Rdb0bf2ed9baf4946" /><Relationship Type="http://schemas.openxmlformats.org/officeDocument/2006/relationships/slideLayout" Target="/ppt/slideLayouts/slideLayoute.xml" Id="Rbfd96622057e42bb" /><Relationship Type="http://schemas.openxmlformats.org/officeDocument/2006/relationships/slideLayout" Target="/ppt/slideLayouts/slideLayoutf.xml" Id="Rfe754a5f74b84cc6" /><Relationship Type="http://schemas.openxmlformats.org/officeDocument/2006/relationships/image" Target="/ppt/media/image2.bin" Id="R829aba633bb74036"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5d3c5a5dc8bd4c0d"/>
    <p:sldLayoutId id="2147483652" r:id="Rc1d77b03f5b14780"/>
    <p:sldLayoutId id="2147483651" r:id="Rb7413ac020584b6e"/>
    <p:sldLayoutId id="2147483656" r:id="Rfe66699f3b19447f"/>
    <p:sldLayoutId id="2147483655" r:id="R26c872cd88fc4239"/>
    <p:sldLayoutId id="2147483654" r:id="Red289d5c80924f12"/>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829aba633bb74036">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c1d1637fd4c94363"/>
    <p:sldLayoutId id="2147483661" r:id="R78b2d6271a664d5b"/>
    <p:sldLayoutId id="2147483659" r:id="R0abf06ea0d9e4496"/>
    <p:sldLayoutId id="2147483665" r:id="Rfe754a5f74b84cc6"/>
    <p:sldLayoutId id="2147483664" r:id="Rbfd96622057e42bb"/>
    <p:sldLayoutId id="2147483663" r:id="Rdb0bf2ed9baf4946"/>
    <p:sldLayoutId id="2147483660" r:id="R36f46ec279f7465f"/>
    <p:sldLayoutId id="2147483658" r:id="R692564b4226b4835"/>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8b20eaab6d834908" /><Relationship Type="http://schemas.openxmlformats.org/officeDocument/2006/relationships/slideLayout" Target="/ppt/slideLayouts/slideLayout3.xml" Id="R1b5f217215d1411d" /></Relationships>
</file>

<file path=ppt/slides/_rels/slide21.xml.rels>&#65279;<?xml version="1.0" encoding="utf-8"?><Relationships xmlns="http://schemas.openxmlformats.org/package/2006/relationships"><Relationship Type="http://schemas.openxmlformats.org/officeDocument/2006/relationships/image" Target="/ppt/media/imagec.bin" Id="R263173ee9917445d" /><Relationship Type="http://schemas.openxmlformats.org/officeDocument/2006/relationships/slideLayout" Target="/ppt/slideLayouts/slideLayoutc.xml" Id="R2ccf40e99a4e451c" /></Relationships>
</file>

<file path=ppt/slides/_rels/slide22.xml.rels>&#65279;<?xml version="1.0" encoding="utf-8"?><Relationships xmlns="http://schemas.openxmlformats.org/package/2006/relationships"><Relationship Type="http://schemas.openxmlformats.org/officeDocument/2006/relationships/image" Target="/ppt/media/imagec.bin" Id="R24e117b809ae404c" /><Relationship Type="http://schemas.openxmlformats.org/officeDocument/2006/relationships/slideLayout" Target="/ppt/slideLayouts/slideLayoutc.xml" Id="R8f241d6c534a4c29" /></Relationships>
</file>

<file path=ppt/slides/_rels/slide23.xml.rels>&#65279;<?xml version="1.0" encoding="utf-8"?><Relationships xmlns="http://schemas.openxmlformats.org/package/2006/relationships"><Relationship Type="http://schemas.openxmlformats.org/officeDocument/2006/relationships/image" Target="/ppt/media/imagec.bin" Id="R88113ad990ef4839" /><Relationship Type="http://schemas.openxmlformats.org/officeDocument/2006/relationships/slideLayout" Target="/ppt/slideLayouts/slideLayoutc.xml" Id="R71d3630d1c37407b" /><Relationship Type="http://schemas.openxmlformats.org/officeDocument/2006/relationships/chart" Target="/ppt/slides/charts/chart32.xml" Id="R19617628c3c04362" /><Relationship Type="http://schemas.openxmlformats.org/officeDocument/2006/relationships/chart" Target="/ppt/slides/charts/chart33.xml" Id="R041bc361881a4afa" /><Relationship Type="http://schemas.openxmlformats.org/officeDocument/2006/relationships/chart" Target="/ppt/slides/charts/chart34.xml" Id="R3baab88822e149fd" /></Relationships>
</file>

<file path=ppt/slides/_rels/slide24.xml.rels>&#65279;<?xml version="1.0" encoding="utf-8"?><Relationships xmlns="http://schemas.openxmlformats.org/package/2006/relationships"><Relationship Type="http://schemas.openxmlformats.org/officeDocument/2006/relationships/image" Target="/ppt/media/imagec.bin" Id="R6f0ca050d2e9434e" /><Relationship Type="http://schemas.openxmlformats.org/officeDocument/2006/relationships/slideLayout" Target="/ppt/slideLayouts/slideLayoutc.xml" Id="Re0ed1826071e4333" /><Relationship Type="http://schemas.openxmlformats.org/officeDocument/2006/relationships/chart" Target="/ppt/slides/charts/chart35.xml" Id="R969e26728ff14f85" /></Relationships>
</file>

<file path=ppt/slides/_rels/slide25.xml.rels>&#65279;<?xml version="1.0" encoding="utf-8"?><Relationships xmlns="http://schemas.openxmlformats.org/package/2006/relationships"><Relationship Type="http://schemas.openxmlformats.org/officeDocument/2006/relationships/image" Target="/ppt/media/imagec.bin" Id="R824304504fe44212" /><Relationship Type="http://schemas.openxmlformats.org/officeDocument/2006/relationships/slideLayout" Target="/ppt/slideLayouts/slideLayoutc.xml" Id="R3f1b98295c074572" /><Relationship Type="http://schemas.openxmlformats.org/officeDocument/2006/relationships/chart" Target="/ppt/slides/charts/chart36.xml" Id="R44c1c8c06f884561" /><Relationship Type="http://schemas.openxmlformats.org/officeDocument/2006/relationships/chart" Target="/ppt/slides/charts/chart37.xml" Id="Rae9c528ca9b44429" /><Relationship Type="http://schemas.openxmlformats.org/officeDocument/2006/relationships/chart" Target="/ppt/slides/charts/chart38.xml" Id="R2074723a7dd44f09" /></Relationships>
</file>

<file path=ppt/slides/_rels/slide26.xml.rels>&#65279;<?xml version="1.0" encoding="utf-8"?><Relationships xmlns="http://schemas.openxmlformats.org/package/2006/relationships"><Relationship Type="http://schemas.openxmlformats.org/officeDocument/2006/relationships/image" Target="/ppt/media/imagec.bin" Id="R68afa973906049cd" /><Relationship Type="http://schemas.openxmlformats.org/officeDocument/2006/relationships/slideLayout" Target="/ppt/slideLayouts/slideLayoutc.xml" Id="R11e5b13c8ca94b23" /><Relationship Type="http://schemas.openxmlformats.org/officeDocument/2006/relationships/chart" Target="/ppt/slides/charts/chart39.xml" Id="R678711d5da344a84" /><Relationship Type="http://schemas.openxmlformats.org/officeDocument/2006/relationships/chart" Target="/ppt/slides/charts/chart3a.xml" Id="R9232078932a54901" /><Relationship Type="http://schemas.openxmlformats.org/officeDocument/2006/relationships/chart" Target="/ppt/slides/charts/chart3b.xml" Id="R412010384fb34b3c" /></Relationships>
</file>

<file path=ppt/slides/_rels/slide27.xml.rels>&#65279;<?xml version="1.0" encoding="utf-8"?><Relationships xmlns="http://schemas.openxmlformats.org/package/2006/relationships"><Relationship Type="http://schemas.openxmlformats.org/officeDocument/2006/relationships/image" Target="/ppt/media/imagec.bin" Id="R458e0d0b1d244098" /><Relationship Type="http://schemas.openxmlformats.org/officeDocument/2006/relationships/slideLayout" Target="/ppt/slideLayouts/slideLayoutc.xml" Id="Rd8bcf644a2ec4d0b" /><Relationship Type="http://schemas.openxmlformats.org/officeDocument/2006/relationships/chart" Target="/ppt/slides/charts/chart3c.xml" Id="Re607b4be49e84512" /><Relationship Type="http://schemas.openxmlformats.org/officeDocument/2006/relationships/chart" Target="/ppt/slides/charts/chart3d.xml" Id="R47a515847ff24187" /><Relationship Type="http://schemas.openxmlformats.org/officeDocument/2006/relationships/chart" Target="/ppt/slides/charts/chart3e.xml" Id="R5cd25ee138a246c7" /></Relationships>
</file>

<file path=ppt/slides/_rels/slide28.xml.rels>&#65279;<?xml version="1.0" encoding="utf-8"?><Relationships xmlns="http://schemas.openxmlformats.org/package/2006/relationships"><Relationship Type="http://schemas.openxmlformats.org/officeDocument/2006/relationships/image" Target="/ppt/media/imagec.bin" Id="Rd2c0020a73e44192" /><Relationship Type="http://schemas.openxmlformats.org/officeDocument/2006/relationships/slideLayout" Target="/ppt/slideLayouts/slideLayoutc.xml" Id="Rfc743ffbd7434f80" /><Relationship Type="http://schemas.openxmlformats.org/officeDocument/2006/relationships/chart" Target="/ppt/slides/charts/chart3f.xml" Id="R6ee1d03c26744bbc" /><Relationship Type="http://schemas.openxmlformats.org/officeDocument/2006/relationships/chart" Target="/ppt/slides/charts/chart40.xml" Id="Rcda44776a3724ac8" /><Relationship Type="http://schemas.openxmlformats.org/officeDocument/2006/relationships/chart" Target="/ppt/slides/charts/chart41.xml" Id="R3cdc67414ab64aa8" /><Relationship Type="http://schemas.openxmlformats.org/officeDocument/2006/relationships/chart" Target="/ppt/slides/charts/chart42.xml" Id="Re404f0fd78004af2" /><Relationship Type="http://schemas.openxmlformats.org/officeDocument/2006/relationships/chart" Target="/ppt/slides/charts/chart43.xml" Id="R15b0245ce1724d04" /><Relationship Type="http://schemas.openxmlformats.org/officeDocument/2006/relationships/chart" Target="/ppt/slides/charts/chart44.xml" Id="Rc61a8252dcf44141" /><Relationship Type="http://schemas.openxmlformats.org/officeDocument/2006/relationships/chart" Target="/ppt/slides/charts/chart45.xml" Id="R2d3603219d2244cc" /></Relationships>
</file>

<file path=ppt/slides/_rels/slide29.xml.rels>&#65279;<?xml version="1.0" encoding="utf-8"?><Relationships xmlns="http://schemas.openxmlformats.org/package/2006/relationships"><Relationship Type="http://schemas.openxmlformats.org/officeDocument/2006/relationships/image" Target="/ppt/media/imagec.bin" Id="R81948d5fde1a425f" /><Relationship Type="http://schemas.openxmlformats.org/officeDocument/2006/relationships/slideLayout" Target="/ppt/slideLayouts/slideLayoutc.xml" Id="Rc9b34cffe5124c49" /></Relationships>
</file>

<file path=ppt/slides/_rels/slide2a.xml.rels>&#65279;<?xml version="1.0" encoding="utf-8"?><Relationships xmlns="http://schemas.openxmlformats.org/package/2006/relationships"><Relationship Type="http://schemas.openxmlformats.org/officeDocument/2006/relationships/image" Target="/ppt/media/imagec.bin" Id="R79b3e8ee881044be" /><Relationship Type="http://schemas.openxmlformats.org/officeDocument/2006/relationships/slideLayout" Target="/ppt/slideLayouts/slideLayoutc.xml" Id="Rd874c8440efc4e10" /></Relationships>
</file>

<file path=ppt/slides/_rels/slide2b.xml.rels>&#65279;<?xml version="1.0" encoding="utf-8"?><Relationships xmlns="http://schemas.openxmlformats.org/package/2006/relationships"><Relationship Type="http://schemas.openxmlformats.org/officeDocument/2006/relationships/image" Target="/ppt/media/imagec.bin" Id="Rcb40dbf3214a4eb3" /><Relationship Type="http://schemas.openxmlformats.org/officeDocument/2006/relationships/slideLayout" Target="/ppt/slideLayouts/slideLayoutc.xml" Id="Rda858451bdae4bdb" /><Relationship Type="http://schemas.openxmlformats.org/officeDocument/2006/relationships/chart" Target="/ppt/slides/charts/chart46.xml" Id="R1de7a3b10d0f4098" /><Relationship Type="http://schemas.openxmlformats.org/officeDocument/2006/relationships/chart" Target="/ppt/slides/charts/chart47.xml" Id="R36bc03cf6cb8461e" /><Relationship Type="http://schemas.openxmlformats.org/officeDocument/2006/relationships/chart" Target="/ppt/slides/charts/chart48.xml" Id="R883142f7892c49f1" /><Relationship Type="http://schemas.openxmlformats.org/officeDocument/2006/relationships/chart" Target="/ppt/slides/charts/chart49.xml" Id="R31bc1da7d1474a20" /></Relationships>
</file>

<file path=ppt/slides/_rels/slide2c.xml.rels>&#65279;<?xml version="1.0" encoding="utf-8"?><Relationships xmlns="http://schemas.openxmlformats.org/package/2006/relationships"><Relationship Type="http://schemas.openxmlformats.org/officeDocument/2006/relationships/image" Target="/ppt/media/imagec.bin" Id="R51d2b2f8d8f74027" /><Relationship Type="http://schemas.openxmlformats.org/officeDocument/2006/relationships/slideLayout" Target="/ppt/slideLayouts/slideLayoutc.xml" Id="R6d0ed47f672d44c7" /></Relationships>
</file>

<file path=ppt/slides/_rels/slide2d.xml.rels>&#65279;<?xml version="1.0" encoding="utf-8"?><Relationships xmlns="http://schemas.openxmlformats.org/package/2006/relationships"><Relationship Type="http://schemas.openxmlformats.org/officeDocument/2006/relationships/image" Target="/ppt/media/imagec.bin" Id="R3a0f5674e36a4427" /><Relationship Type="http://schemas.openxmlformats.org/officeDocument/2006/relationships/slideLayout" Target="/ppt/slideLayouts/slideLayoutc.xml" Id="R390f1fe8572c4b81" /><Relationship Type="http://schemas.openxmlformats.org/officeDocument/2006/relationships/chart" Target="/ppt/slides/charts/chart4a.xml" Id="Rbf36ebc1205f49ab" /><Relationship Type="http://schemas.openxmlformats.org/officeDocument/2006/relationships/chart" Target="/ppt/slides/charts/chart4b.xml" Id="R9fc77155f1e742fb" /><Relationship Type="http://schemas.openxmlformats.org/officeDocument/2006/relationships/chart" Target="/ppt/slides/charts/chart4c.xml" Id="R92fb9738567f4c3a" /><Relationship Type="http://schemas.openxmlformats.org/officeDocument/2006/relationships/chart" Target="/ppt/slides/charts/chart4d.xml" Id="Re5915a55f9c545c0" /><Relationship Type="http://schemas.openxmlformats.org/officeDocument/2006/relationships/chart" Target="/ppt/slides/charts/chart4e.xml" Id="Raaee142b4dbc410d" /><Relationship Type="http://schemas.openxmlformats.org/officeDocument/2006/relationships/chart" Target="/ppt/slides/charts/chart4f.xml" Id="R463384ffb8264ec5" /><Relationship Type="http://schemas.openxmlformats.org/officeDocument/2006/relationships/chart" Target="/ppt/slides/charts/chart50.xml" Id="Raa073ce662ea49b3" /><Relationship Type="http://schemas.openxmlformats.org/officeDocument/2006/relationships/chart" Target="/ppt/slides/charts/chart51.xml" Id="Rdf298839442f4dee" /></Relationships>
</file>

<file path=ppt/slides/_rels/slide2e.xml.rels>&#65279;<?xml version="1.0" encoding="utf-8"?><Relationships xmlns="http://schemas.openxmlformats.org/package/2006/relationships"><Relationship Type="http://schemas.openxmlformats.org/officeDocument/2006/relationships/image" Target="/ppt/media/imagec.bin" Id="R525906d49b3041b3" /><Relationship Type="http://schemas.openxmlformats.org/officeDocument/2006/relationships/slideLayout" Target="/ppt/slideLayouts/slideLayoutc.xml" Id="R241ad5b4e3c94ffa" /></Relationships>
</file>

<file path=ppt/slides/_rels/slide2f.xml.rels>&#65279;<?xml version="1.0" encoding="utf-8"?><Relationships xmlns="http://schemas.openxmlformats.org/package/2006/relationships"><Relationship Type="http://schemas.openxmlformats.org/officeDocument/2006/relationships/image" Target="/ppt/media/imagec.bin" Id="R3954c0c9f7c24e5d" /><Relationship Type="http://schemas.openxmlformats.org/officeDocument/2006/relationships/slideLayout" Target="/ppt/slideLayouts/slideLayoutc.xml" Id="Refd0c289019e499e" /></Relationships>
</file>

<file path=ppt/slides/_rels/slide30.xml.rels>&#65279;<?xml version="1.0" encoding="utf-8"?><Relationships xmlns="http://schemas.openxmlformats.org/package/2006/relationships"><Relationship Type="http://schemas.openxmlformats.org/officeDocument/2006/relationships/image" Target="/ppt/media/imagec.bin" Id="R09503b7db7c24bd4" /><Relationship Type="http://schemas.openxmlformats.org/officeDocument/2006/relationships/slideLayout" Target="/ppt/slideLayouts/slideLayoutc.xml" Id="R787de7f9ebb7402f" /><Relationship Type="http://schemas.openxmlformats.org/officeDocument/2006/relationships/chart" Target="/ppt/slides/charts/chart52.xml" Id="Rc68eeee5f8004e3b" /><Relationship Type="http://schemas.openxmlformats.org/officeDocument/2006/relationships/chart" Target="/ppt/slides/charts/chart53.xml" Id="R8619ea11ce6c4c90" /></Relationships>
</file>

<file path=ppt/slides/_rels/slide31.xml.rels>&#65279;<?xml version="1.0" encoding="utf-8"?><Relationships xmlns="http://schemas.openxmlformats.org/package/2006/relationships"><Relationship Type="http://schemas.openxmlformats.org/officeDocument/2006/relationships/image" Target="/ppt/media/imagec.bin" Id="R6d5e2aba18484058" /><Relationship Type="http://schemas.openxmlformats.org/officeDocument/2006/relationships/slideLayout" Target="/ppt/slideLayouts/slideLayoutc.xml" Id="R3e0f5ceb10574bae" /></Relationships>
</file>

<file path=ppt/slides/_rels/slide32.xml.rels>&#65279;<?xml version="1.0" encoding="utf-8"?><Relationships xmlns="http://schemas.openxmlformats.org/package/2006/relationships"><Relationship Type="http://schemas.openxmlformats.org/officeDocument/2006/relationships/image" Target="/ppt/media/imagec.bin" Id="R2650e37735814b30" /><Relationship Type="http://schemas.openxmlformats.org/officeDocument/2006/relationships/slideLayout" Target="/ppt/slideLayouts/slideLayoutc.xml" Id="R26e945dde10d45e1" /><Relationship Type="http://schemas.openxmlformats.org/officeDocument/2006/relationships/chart" Target="/ppt/slides/charts/chart54.xml" Id="Rf9c5e3e82abc4234" /><Relationship Type="http://schemas.openxmlformats.org/officeDocument/2006/relationships/chart" Target="/ppt/slides/charts/chart55.xml" Id="R919f09f5983e445e" /><Relationship Type="http://schemas.openxmlformats.org/officeDocument/2006/relationships/chart" Target="/ppt/slides/charts/chart56.xml" Id="Rc9d0178feea043f2" /><Relationship Type="http://schemas.openxmlformats.org/officeDocument/2006/relationships/chart" Target="/ppt/slides/charts/chart57.xml" Id="R9c26a10207b64c3c" /><Relationship Type="http://schemas.openxmlformats.org/officeDocument/2006/relationships/chart" Target="/ppt/slides/charts/chart58.xml" Id="Rfcae3d854d6f4a71" /></Relationships>
</file>

<file path=ppt/slides/_rels/slide33.xml.rels>&#65279;<?xml version="1.0" encoding="utf-8"?><Relationships xmlns="http://schemas.openxmlformats.org/package/2006/relationships"><Relationship Type="http://schemas.openxmlformats.org/officeDocument/2006/relationships/image" Target="/ppt/media/imagec.bin" Id="Rd1ebc9913ae54181" /><Relationship Type="http://schemas.openxmlformats.org/officeDocument/2006/relationships/slideLayout" Target="/ppt/slideLayouts/slideLayoutc.xml" Id="Rb86004024456412e" /></Relationships>
</file>

<file path=ppt/slides/_rels/slide34.xml.rels>&#65279;<?xml version="1.0" encoding="utf-8"?><Relationships xmlns="http://schemas.openxmlformats.org/package/2006/relationships"><Relationship Type="http://schemas.openxmlformats.org/officeDocument/2006/relationships/image" Target="/ppt/media/imagec.bin" Id="R05be9da007634d80" /><Relationship Type="http://schemas.openxmlformats.org/officeDocument/2006/relationships/slideLayout" Target="/ppt/slideLayouts/slideLayoutc.xml" Id="Rc0e7f15135c3492d" /><Relationship Type="http://schemas.openxmlformats.org/officeDocument/2006/relationships/chart" Target="/ppt/slides/charts/chart59.xml" Id="Rcd4b05e809524645" /><Relationship Type="http://schemas.openxmlformats.org/officeDocument/2006/relationships/chart" Target="/ppt/slides/charts/chart5a.xml" Id="R9f7a4ca6232c4bff" /></Relationships>
</file>

<file path=ppt/slides/_rels/slide35.xml.rels>&#65279;<?xml version="1.0" encoding="utf-8"?><Relationships xmlns="http://schemas.openxmlformats.org/package/2006/relationships"><Relationship Type="http://schemas.openxmlformats.org/officeDocument/2006/relationships/image" Target="/ppt/media/imagec.bin" Id="R868de489c12747f9" /><Relationship Type="http://schemas.openxmlformats.org/officeDocument/2006/relationships/slideLayout" Target="/ppt/slideLayouts/slideLayoutc.xml" Id="R395b17d83a0e462e" /></Relationships>
</file>

<file path=ppt/slides/_rels/slide36.xml.rels>&#65279;<?xml version="1.0" encoding="utf-8"?><Relationships xmlns="http://schemas.openxmlformats.org/package/2006/relationships"><Relationship Type="http://schemas.openxmlformats.org/officeDocument/2006/relationships/image" Target="/ppt/media/imagec.bin" Id="Raae84a4fde914350" /><Relationship Type="http://schemas.openxmlformats.org/officeDocument/2006/relationships/slideLayout" Target="/ppt/slideLayouts/slideLayoutc.xml" Id="R8a07e89428f444d0" /><Relationship Type="http://schemas.openxmlformats.org/officeDocument/2006/relationships/chart" Target="/ppt/slides/charts/chart5b.xml" Id="Rcdd76f6a3acc4bbf" /></Relationships>
</file>

<file path=ppt/slides/_rels/slide37.xml.rels>&#65279;<?xml version="1.0" encoding="utf-8"?><Relationships xmlns="http://schemas.openxmlformats.org/package/2006/relationships"><Relationship Type="http://schemas.openxmlformats.org/officeDocument/2006/relationships/image" Target="/ppt/media/imagec.bin" Id="Rf9e9380d039f4304" /><Relationship Type="http://schemas.openxmlformats.org/officeDocument/2006/relationships/slideLayout" Target="/ppt/slideLayouts/slideLayoutc.xml" Id="Raa6cfe0a21fd459c" /><Relationship Type="http://schemas.openxmlformats.org/officeDocument/2006/relationships/chart" Target="/ppt/slides/charts/chart5c.xml" Id="R164a300896964c27" /></Relationships>
</file>

<file path=ppt/slides/_rels/slide38.xml.rels>&#65279;<?xml version="1.0" encoding="utf-8"?><Relationships xmlns="http://schemas.openxmlformats.org/package/2006/relationships"><Relationship Type="http://schemas.openxmlformats.org/officeDocument/2006/relationships/image" Target="/ppt/media/imagec.bin" Id="R7f63826b0d8b432d" /><Relationship Type="http://schemas.openxmlformats.org/officeDocument/2006/relationships/slideLayout" Target="/ppt/slideLayouts/slideLayoutc.xml" Id="R66757ff853be4c31" /><Relationship Type="http://schemas.openxmlformats.org/officeDocument/2006/relationships/chart" Target="/ppt/slides/charts/chart5d.xml" Id="Rf4584e228e0d4785" /></Relationships>
</file>

<file path=ppt/slides/_rels/slide39.xml.rels>&#65279;<?xml version="1.0" encoding="utf-8"?><Relationships xmlns="http://schemas.openxmlformats.org/package/2006/relationships"><Relationship Type="http://schemas.openxmlformats.org/officeDocument/2006/relationships/image" Target="/ppt/media/imagec.bin" Id="Raeeaa700f70b4039" /><Relationship Type="http://schemas.openxmlformats.org/officeDocument/2006/relationships/slideLayout" Target="/ppt/slideLayouts/slideLayoutc.xml" Id="Rca9081c66df04271" /><Relationship Type="http://schemas.openxmlformats.org/officeDocument/2006/relationships/chart" Target="/ppt/slides/charts/chart5e.xml" Id="R963ff01592cd43ed" /></Relationships>
</file>

<file path=ppt/slides/_rels/slide3a.xml.rels>&#65279;<?xml version="1.0" encoding="utf-8"?><Relationships xmlns="http://schemas.openxmlformats.org/package/2006/relationships"><Relationship Type="http://schemas.openxmlformats.org/officeDocument/2006/relationships/image" Target="/ppt/media/imagec.bin" Id="Rfb53270b37df4632" /><Relationship Type="http://schemas.openxmlformats.org/officeDocument/2006/relationships/slideLayout" Target="/ppt/slideLayouts/slideLayoutc.xml" Id="Rd80471f9a4744740" /><Relationship Type="http://schemas.openxmlformats.org/officeDocument/2006/relationships/chart" Target="/ppt/slides/charts/chart5f.xml" Id="R003a73f8724141f0" /></Relationships>
</file>

<file path=ppt/slides/_rels/slide3b.xml.rels>&#65279;<?xml version="1.0" encoding="utf-8"?><Relationships xmlns="http://schemas.openxmlformats.org/package/2006/relationships"><Relationship Type="http://schemas.openxmlformats.org/officeDocument/2006/relationships/image" Target="/ppt/media/imagec.bin" Id="R219b9ef923e44c7a" /><Relationship Type="http://schemas.openxmlformats.org/officeDocument/2006/relationships/slideLayout" Target="/ppt/slideLayouts/slideLayoutc.xml" Id="Rf598a64498684fc2" /><Relationship Type="http://schemas.openxmlformats.org/officeDocument/2006/relationships/chart" Target="/ppt/slides/charts/chart60.xml" Id="R5ba87627309f4d5a" /></Relationships>
</file>

<file path=ppt/slides/_rels/slide3c.xml.rels>&#65279;<?xml version="1.0" encoding="utf-8"?><Relationships xmlns="http://schemas.openxmlformats.org/package/2006/relationships"><Relationship Type="http://schemas.openxmlformats.org/officeDocument/2006/relationships/image" Target="/ppt/media/imagec.bin" Id="R61567a27642c4ef7" /><Relationship Type="http://schemas.openxmlformats.org/officeDocument/2006/relationships/slideLayout" Target="/ppt/slideLayouts/slideLayoutc.xml" Id="Rcd66fe17e6114450" /><Relationship Type="http://schemas.openxmlformats.org/officeDocument/2006/relationships/chart" Target="/ppt/slides/charts/chart61.xml" Id="Red359a6d7ebd48ff" /></Relationships>
</file>

<file path=ppt/slides/_rels/slide3d.xml.rels>&#65279;<?xml version="1.0" encoding="utf-8"?><Relationships xmlns="http://schemas.openxmlformats.org/package/2006/relationships"><Relationship Type="http://schemas.openxmlformats.org/officeDocument/2006/relationships/image" Target="/ppt/media/imagec.bin" Id="R7bdf6f48e7154f67" /><Relationship Type="http://schemas.openxmlformats.org/officeDocument/2006/relationships/slideLayout" Target="/ppt/slideLayouts/slideLayoutc.xml" Id="R9b228a8f4636425c" /><Relationship Type="http://schemas.openxmlformats.org/officeDocument/2006/relationships/chart" Target="/ppt/slides/charts/chart62.xml" Id="Re069d0e78cdf4837" /></Relationships>
</file>

<file path=ppt/slides/_rels/slide3e.xml.rels>&#65279;<?xml version="1.0" encoding="utf-8"?><Relationships xmlns="http://schemas.openxmlformats.org/package/2006/relationships"><Relationship Type="http://schemas.openxmlformats.org/officeDocument/2006/relationships/image" Target="/ppt/media/imagec.bin" Id="Rfe2fb8e8c68a4ff3" /><Relationship Type="http://schemas.openxmlformats.org/officeDocument/2006/relationships/slideLayout" Target="/ppt/slideLayouts/slideLayoutc.xml" Id="R972ac2cc449d4329"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1"/>
              <c:pt idx="0">
                <c:v>2020</c:v>
              </c:pt>
            </c:strLit>
          </c:cat>
          <c:val>
            <c:numLit>
              <c:formatCode>General</c:formatCode>
              <c:ptCount val="1"/>
              <c:pt idx="0">
                <c:v>1.000000</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Flicka</c:v>
              </c:pt>
              <c:pt idx="1">
                <c:v>Pojke</c:v>
              </c:pt>
            </c:strLit>
          </c:cat>
          <c:val>
            <c:numLit>
              <c:formatCode>General</c:formatCode>
              <c:ptCount val="2"/>
              <c:pt idx="0">
                <c:v>0.400000</c:v>
              </c:pt>
              <c:pt idx="1">
                <c:v>0.600000</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Kvinna</c:v>
              </c:pt>
              <c:pt idx="1">
                <c:v>Man</c:v>
              </c:pt>
              <c:pt idx="2">
                <c:v>Vi är två som svarar på enkäten</c:v>
              </c:pt>
            </c:strLit>
          </c:cat>
          <c:val>
            <c:numLit>
              <c:formatCode>General</c:formatCode>
              <c:ptCount val="3"/>
              <c:pt idx="0">
                <c:v>0.600000</c:v>
              </c:pt>
              <c:pt idx="1">
                <c:v>0.300000</c:v>
              </c:pt>
              <c:pt idx="2">
                <c:v>0.100000</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Centrum 2</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4.345860</c:v>
              </c:pt>
              <c:pt idx="1">
                <c:v>3.962752</c:v>
              </c:pt>
              <c:pt idx="2">
                <c:v>4.203768</c:v>
              </c:pt>
              <c:pt idx="3">
                <c:v>4.241253</c:v>
              </c:pt>
              <c:pt idx="4">
                <c:v>4.211092</c:v>
              </c:pt>
              <c:pt idx="5">
                <c:v>4.198263</c:v>
              </c:pt>
            </c:numLit>
          </c:val>
        </c:ser>
        <c:ser>
          <c:idx val="3"/>
          <c:order val="3"/>
          <c:tx>
            <c:v>Svalebogatan 52 B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4.668571</c:v>
              </c:pt>
              <c:pt idx="1">
                <c:v>4.475728</c:v>
              </c:pt>
              <c:pt idx="2">
                <c:v>4.543590</c:v>
              </c:pt>
              <c:pt idx="3">
                <c:v>4.509804</c:v>
              </c:pt>
              <c:pt idx="4">
                <c:v>4.643411</c:v>
              </c:pt>
              <c:pt idx="5">
                <c:v>4.750000</c:v>
              </c:pt>
            </c:numLit>
          </c:val>
        </c:ser>
        <c:ser>
          <c:idx val="4"/>
          <c:order val="4"/>
          <c:tx>
            <c:v>Delfinen</c:v>
          </c:tx>
          <c:spPr>
            <a:solidFill>
              <a:schemeClr val="accent5"/>
            </a:solidFill>
            <a:ln>
              <a:solidFill>
                <a:schemeClr val="accent5"/>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4.588235</c:v>
              </c:pt>
              <c:pt idx="1">
                <c:v>4.200000</c:v>
              </c:pt>
              <c:pt idx="2">
                <c:v>4.520000</c:v>
              </c:pt>
              <c:pt idx="3">
                <c:v>4.421053</c:v>
              </c:pt>
              <c:pt idx="4">
                <c:v>4.560000</c:v>
              </c:pt>
              <c:pt idx="5">
                <c:v>4.650000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0.700000</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0.100000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0.600000</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0.600000</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0.500000</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0.300000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0.900000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0.100000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0.300000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0.700000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0.200000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0.800000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0.300000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0.700000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0.100000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0.200000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0.600000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0.300000</c:v>
              </c:pt>
            </c:numLit>
          </c:val>
        </c:ser>
        <c:ser>
          <c:idx val="3"/>
          <c:order val="3"/>
          <c:tx>
            <c:v>Instämmer</c:v>
          </c:tx>
          <c:spPr>
            <a:solidFill>
              <a:srgbClr val="b3e64d"/>
            </a:solidFill>
            <a:ln>
              <a:solidFill>
                <a:srgbClr val="b3e64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0.700000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0.300000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0.100000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0.300000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0.300000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0.700000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0.100000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0.300000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0.600000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0.600000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0.200000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0.800000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0.300000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0.600000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0.300000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0.600000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0.300000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0.400000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0.400000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0.200000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0.200000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0.100000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0.800000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0.600000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0.300000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0.600000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0.600000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0.600000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0.300000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0.700000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 känner sig tryggt på förskolan</c:v>
              </c:pt>
              <c:pt idx="1">
                <c:v>Jag känner mig trygg med att mitt barn blir väl omhändertaget på förskolan</c:v>
              </c:pt>
              <c:pt idx="2">
                <c:v>Mitt barns förskola uppmuntrar till lek, utveckling och lärande</c:v>
              </c:pt>
              <c:pt idx="3">
                <c:v>Mitt barn trivs på förskolan</c:v>
              </c:pt>
              <c:pt idx="4">
                <c:v>Mitt barn känner den personal som möter dem på förskolan</c:v>
              </c:pt>
            </c:strLit>
          </c:cat>
          <c:val>
            <c:numLit>
              <c:formatCode>General</c:formatCode>
              <c:ptCount val="5"/>
              <c:pt idx="0">
                <c:v>0.700000</c:v>
              </c:pt>
              <c:pt idx="1">
                <c:v>0.600000</c:v>
              </c:pt>
              <c:pt idx="2">
                <c:v>0.500000</c:v>
              </c:pt>
              <c:pt idx="3">
                <c:v>0.400000</c:v>
              </c:pt>
              <c:pt idx="4">
                <c:v>0.400000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Pt>
            <c:idx val="5"/>
            <c:invertIfNegative val="0"/>
            <c:bubble3D val="0"/>
            <c:spPr>
              <a:solidFill>
                <a:schemeClr val="accent6"/>
              </a:solidFill>
              <a:ln>
                <a:noFill/>
              </a:ln>
            </c:spPr>
          </c:dPt>
          <c:dPt>
            <c:idx val="6"/>
            <c:invertIfNegative val="0"/>
            <c:bubble3D val="0"/>
            <c:spPr>
              <a:solidFill>
                <a:schemeClr val="accent1">
                  <a:lumMod val="60000"/>
                </a:schemeClr>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1.000000</c:v>
              </c:pt>
              <c:pt idx="2">
                <c:v>1.000000</c:v>
              </c:pt>
              <c:pt idx="3">
                <c:v>0.900000</c:v>
              </c:pt>
              <c:pt idx="4">
                <c:v>1.000000</c:v>
              </c:pt>
              <c:pt idx="5">
                <c:v>0.700000</c:v>
              </c:pt>
              <c:pt idx="6">
                <c:v>0.700000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1.000000</c:v>
              </c:pt>
              <c:pt idx="1">
                <c:v>1.000000</c:v>
              </c:pt>
              <c:pt idx="2">
                <c:v>0.700000</c:v>
              </c:pt>
              <c:pt idx="3">
                <c:v>0.700000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Pt>
            <c:idx val="5"/>
            <c:invertIfNegative val="0"/>
            <c:bubble3D val="0"/>
            <c:spPr>
              <a:solidFill>
                <a:schemeClr val="accent6"/>
              </a:solidFill>
              <a:ln>
                <a:noFill/>
              </a:ln>
            </c:spPr>
          </c:dPt>
          <c:dPt>
            <c:idx val="6"/>
            <c:invertIfNegative val="0"/>
            <c:bubble3D val="0"/>
            <c:spPr>
              <a:solidFill>
                <a:schemeClr val="accent1">
                  <a:lumMod val="60000"/>
                </a:schemeClr>
              </a:solidFill>
              <a:ln>
                <a:noFill/>
              </a:ln>
            </c:spPr>
          </c:dPt>
          <c:dPt>
            <c:idx val="7"/>
            <c:invertIfNegative val="0"/>
            <c:bubble3D val="0"/>
            <c:spPr>
              <a:solidFill>
                <a:schemeClr val="accent2">
                  <a:lumMod val="60000"/>
                </a:schemeClr>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1.000000</c:v>
              </c:pt>
              <c:pt idx="1">
                <c:v>0.900000</c:v>
              </c:pt>
              <c:pt idx="2">
                <c:v>1.000000</c:v>
              </c:pt>
              <c:pt idx="3">
                <c:v>1.000000</c:v>
              </c:pt>
              <c:pt idx="4">
                <c:v>0.900000</c:v>
              </c:pt>
              <c:pt idx="5">
                <c:v>0.900000</c:v>
              </c:pt>
              <c:pt idx="6">
                <c:v>0.500000</c:v>
              </c:pt>
              <c:pt idx="7">
                <c:v>0.600000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1.000000</c:v>
              </c:pt>
              <c:pt idx="1">
                <c:v>0.700000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0.900000</c:v>
              </c:pt>
              <c:pt idx="1">
                <c:v>1.000000</c:v>
              </c:pt>
              <c:pt idx="2">
                <c:v>0.800000</c:v>
              </c:pt>
              <c:pt idx="3">
                <c:v>1.000000</c:v>
              </c:pt>
              <c:pt idx="4">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1.000000</c:v>
              </c:pt>
              <c:pt idx="1">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Delfinen</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8b20eaab6d834908">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83%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63173ee9917445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24e117b809ae404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Delfinen</a:t>
            </a:r>
            <a:r>
              <a:rPr lang="sv-SE" sz="900" dirty="0"/>
              <a:t> och bygger på svar från </a:t>
            </a:r>
            <a:r>
              <a:rPr lang="sv-SE" sz="900" dirty="0"/>
              <a:t>10</a:t>
            </a:r>
            <a:r>
              <a:rPr lang="sv-SE" sz="900" dirty="0"/>
              <a:t> vårdnadshavare av </a:t>
            </a:r>
            <a:r>
              <a:rPr lang="sv-SE" sz="900" dirty="0"/>
              <a:t>12</a:t>
            </a:r>
            <a:r>
              <a:rPr lang="sv-SE" sz="900" dirty="0"/>
              <a:t> vilket ger en svarsfrekvens om </a:t>
            </a:r>
            <a:r>
              <a:rPr lang="sv-SE" sz="900" dirty="0"/>
              <a:t>83%</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83%</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19617628c3c04362"/>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041bc361881a4afa"/>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3baab88822e149f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83%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8113ad990ef483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969e26728ff14f8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83%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f0ca050d2e9434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sig tryggt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den personal som möter dem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44c1c8c06f884561"/>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ae9c528ca9b44429"/>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2074723a7dd44f0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83%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24304504fe4421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har en innemiljö som är inspirerande och inbjudande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upplever att mitt barn får använda digitala verktyg på ett sätt som stimulerar utveckling och lärande.</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678711d5da344a84"/>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9232078932a54901"/>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412010384fb34b3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83%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8afa973906049c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30%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20%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upplever att mitt barn får använda digitala verktyg på ett sätt som stimulerar utveckling och lärande.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…förståelse för hur egna handlingar kan påverka miljön och bidra till en hållbar utveckling</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...personalen bemöter mitt barn på ett sätt som passar barnet</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e607b4be49e84512"/>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47a515847ff24187"/>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5cd25ee138a246c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83%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58e0d0b1d24409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6ee1d03c26744bbc"/>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cda44776a3724ac8"/>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3cdc67414ab64aa8"/>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e404f0fd78004af2"/>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15b0245ce1724d04"/>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c61a8252dcf44141"/>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2d3603219d2244c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83%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2c0020a73e4419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83%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1948d5fde1a425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Delfinen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Svalebogatan 52 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Delfinen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4.81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4.80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83%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9b3e8ee881044b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Delfinen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Svalebogatan 52 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Delfinen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4.78</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4.67</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4.67</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1de7a3b10d0f4098"/>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36bc03cf6cb8461e"/>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883142f7892c49f1"/>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31bc1da7d1474a2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83%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b40dbf3214a4eb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83%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1d2b2f8d8f7402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Delfinen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Svalebogatan 52 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Delfinen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bf36ebc1205f49ab"/>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9fc77155f1e742fb"/>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92fb9738567f4c3a"/>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e5915a55f9c545c0"/>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aaee142b4dbc410d"/>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463384ffb8264ec5"/>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aa073ce662ea49b3"/>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df298839442f4de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83%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a0f5674e36a442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83%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25906d49b3041b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Delfinen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Svalebogatan 52 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Delfinen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4.67</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4.80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83%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954c0c9f7c24e5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Delfinen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Svalebogatan 52 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Delfinen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4.75</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c68eeee5f8004e3b"/>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8619ea11ce6c4c9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83%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9503b7db7c24bd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83%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d5e2aba1848405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Delfinen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Svalebogatan 52 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Delfinen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f9c5e3e82abc4234"/>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919f09f5983e445e"/>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c9d0178feea043f2"/>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9c26a10207b64c3c"/>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fcae3d854d6f4a7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83%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650e37735814b3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83%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1ebc9913ae5418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Delfinen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Svalebogatan 52 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Delfinen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4.70</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4.90</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cd4b05e809524645"/>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9f7a4ca6232c4bf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83%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5be9da007634d8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83%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68de489c12747f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Delfinen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Svalebogatan 52 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Delfinen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4.90</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4.90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cdd76f6a3acc4bb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83%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ae84a4fde91435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0</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164a300896964c2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83%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9e9380d039f430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f4584e228e0d478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83%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f63826b0d8b432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963ff01592cd43e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83%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eeaa700f70b403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003a73f8724141f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83%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b53270b37df463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5ba87627309f4d5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83%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19b9ef923e44c7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ed359a6d7ebd48f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83%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1567a27642c4ef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e069d0e78cdf483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83%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bdf6f48e7154f6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13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1350000">
                  <a:tc>
                    <a:txBody>
                      <a:bodyPr/>
                      <a:lstStyle/>
                      <a:p>
                        <a:pPr fontAlgn="ctr" algn="l">
                          <a:defRPr spc="50"/>
                        </a:pPr>
                        <a:r>
                          <a:rPr lang="en-GB" sz="900" spc="50" noProof="1">
                            <a:solidFill>
                              <a:schemeClr val="accent5">
                                <a:shade val="10%"/>
                              </a:schemeClr>
                            </a:solidFill>
                          </a:rPr>
                          <a:t>Delfinen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4.65</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83%</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e2fb8e8c68a4ff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83C9751-129E-4A3E-BFE3-E18BB0F4A642}"/>
</file>

<file path=customXml/itemProps2.xml><?xml version="1.0" encoding="utf-8"?>
<ds:datastoreItem xmlns:ds="http://schemas.openxmlformats.org/officeDocument/2006/customXml" ds:itemID="{DEED0CE9-9B7A-4D0E-B139-E2F0FFEEC53E}"/>
</file>

<file path=customXml/itemProps3.xml><?xml version="1.0" encoding="utf-8"?>
<ds:datastoreItem xmlns:ds="http://schemas.openxmlformats.org/officeDocument/2006/customXml" ds:itemID="{4C881961-C108-49F1-BB56-3854C2F205F8}"/>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2024-03-25T14:11:12Z</dcterms:created>
  <dcterms:modified xsi:type="dcterms:W3CDTF">2024-03-25T14:11:12Z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